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CD78-89C1-48E9-8216-C93EFE48D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9D0BB-6DC6-4A81-9C86-250A5049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81B7-FF88-4256-B4C5-97C6F961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6AC5A-F1C8-4479-8EF5-4895AC59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6C5B-5601-49A1-A4EE-6279A28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44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CE91-29EE-40AE-A893-81916FB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A78FE-67E6-4CA4-8841-0279258BB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ABE4D-159E-4861-AF34-6E9B8E2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5702-3BA6-4044-B6A7-9DE249AB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F77F7-72BB-4B38-BA5D-F1C6A571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0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66483-7412-463E-96F4-C158EB26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12719-A6DF-4C1D-8850-1679AD88A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83AEE-CC00-4241-8BC5-C31DA446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3981-9963-45F5-B6C3-4A6FBD1D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22B5C-5541-47C6-9699-738B0C8D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635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5BB1-C197-4068-8299-038194F7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384A-1D74-4077-BE88-C555389D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AD75F-92E2-4B97-AB92-E67D1C8F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5264C-C5B8-4326-AECE-829F8610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F26F-551F-4CBF-A58A-476F8D86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28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E923-AB73-43A2-AD10-39E73ACB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A1D75-FD18-4F02-A6EA-0B0036BF7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03CE-A9A5-448F-A2BE-47C1F594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FB2-DE65-42A1-A133-192A253A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ACAC-29BB-4659-8349-8E663821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039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BD2D-BE90-4354-9FF0-4DDEE6AD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CB8E-D552-4711-98E7-770B8C6FA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065C7-BF59-4344-BF85-AA37685C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1E45E-DCED-4809-B15E-EA8CC2FD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6E1A-387A-4B1D-B75D-899EB3AC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ACDE4-6CFB-44D7-8002-DEB337B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95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9495-97F7-4CFD-8FEF-F852E27A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2695-CCD2-40B3-9705-B3EDEB5B2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351D5-8B82-4BF1-8C41-B304A6A6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98745-CA51-45B8-AC7E-D9FFBE0D8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75ECD-C855-499D-AB26-A2D44439E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028DF-C083-4631-B05E-CEB6B82B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FD33-4181-4576-9D51-E007FDA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7D7BC-1522-4D14-A3A1-66818A85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294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1223-DAEC-4E8D-A136-B7F2A2FA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A797E-15EB-4024-870C-4D4AE137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A0F90-0F18-4707-AC64-BE474FA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67CFE-50FE-4347-8B46-5E0C6200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869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5B97F-6DBA-40C5-AAA4-2BCF8CF4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59D6C-04B4-460F-A003-2DD72C87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6324D-5E67-4493-9C96-74E5353D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02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FAB-E93C-416E-940D-22FAC483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3A54-5E4F-49DE-8974-784535B8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B94C-BBAD-4B56-8711-3416CCDA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B6CB-3A8D-4ABC-94D3-B1EBA174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1CBDC-A4CD-47BD-8767-EC015263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96B1B-26E6-4AB9-A346-1D8760B0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23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5547-067F-4B57-A6FE-EE908A89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118706-DC2C-4F39-ABC9-18FC719D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35BAF-0602-4EB1-95FF-A0ED2555F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98E46-9B82-4FD2-AB15-CB480F4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FB03-80BF-4214-A2D1-E2DD52EC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6E0D6-21EC-4344-A74B-5D8DB9CC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75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1E2B7-1FAC-49A1-A3CC-13C1F8B9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792BB-5B83-4535-8D01-838B0864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E8F67-E7EB-4D0B-ADE9-72FACCB7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8032-8221-449E-8A5D-BF29744E555D}" type="datetimeFigureOut">
              <a:rPr lang="en-SG" smtClean="0"/>
              <a:t>8/7/2021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6198-3EBB-4525-9A70-13E4E596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E16C-F62D-4304-88D0-5146BD5C1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53B3B-2CF0-4481-9433-C1BE2B583C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811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A23B-0D83-4819-B2B2-82683A59F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reference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3E6E4-F106-49B0-BD60-0C9F4E28E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043" y="3823979"/>
            <a:ext cx="9144000" cy="543834"/>
          </a:xfrm>
        </p:spPr>
        <p:txBody>
          <a:bodyPr/>
          <a:lstStyle/>
          <a:p>
            <a:r>
              <a:rPr lang="en-SG" dirty="0"/>
              <a:t>https://kubernetes.io/docs/reference/generated/kubernetes-api/v1.21/</a:t>
            </a:r>
          </a:p>
        </p:txBody>
      </p:sp>
    </p:spTree>
    <p:extLst>
      <p:ext uri="{BB962C8B-B14F-4D97-AF65-F5344CB8AC3E}">
        <p14:creationId xmlns:p14="http://schemas.microsoft.com/office/powerpoint/2010/main" val="95029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3C2-AE4F-48DF-B91C-CA9BA404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D9F8-5B28-420A-A907-0042187E6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can die because of many reasons.</a:t>
            </a:r>
          </a:p>
          <a:p>
            <a:pPr lvl="1"/>
            <a:r>
              <a:rPr lang="en-US" dirty="0"/>
              <a:t>High Resource Usage</a:t>
            </a:r>
          </a:p>
          <a:p>
            <a:pPr lvl="1"/>
            <a:r>
              <a:rPr lang="en-US" dirty="0"/>
              <a:t>Node down time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SG" sz="2800" dirty="0"/>
              <a:t>If a Pod dies it won’t come up automatically unless it is deployed inside a replica set </a:t>
            </a:r>
          </a:p>
        </p:txBody>
      </p:sp>
    </p:spTree>
    <p:extLst>
      <p:ext uri="{BB962C8B-B14F-4D97-AF65-F5344CB8AC3E}">
        <p14:creationId xmlns:p14="http://schemas.microsoft.com/office/powerpoint/2010/main" val="253047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436F-032F-4670-9499-ABF7B0A8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dirty="0"/>
              <a:t>Replica Set is just an additional configuration which we give to Kubernetes which tells us that at a given point how many pods of a specific type are running.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ACBD0-253D-4EE2-ADC2-8EE4F69A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31" y="2521258"/>
            <a:ext cx="7580956" cy="371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07F72-1802-431C-985C-7B3C998B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11" y="1941843"/>
            <a:ext cx="2942740" cy="37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8AB4-F911-4C14-808B-53DBF45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Replica Sets and Pods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C458-6BE6-472A-9109-8F456BE9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24" y="1390283"/>
            <a:ext cx="7679056" cy="4077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549B-F402-4C29-98CE-A8D9D6AE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7" y="3014603"/>
            <a:ext cx="2162477" cy="828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AD477-122E-4646-A0EB-75151B6C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88824"/>
            <a:ext cx="7182852" cy="67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14916-74A8-4DB3-9725-48F6A33C8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99" y="4476977"/>
            <a:ext cx="694469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54654-85C9-440F-84A6-CA50FA90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328231"/>
            <a:ext cx="9659698" cy="281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F6CAB-E341-4A33-927D-3433F449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00" y="3122962"/>
            <a:ext cx="9659698" cy="94310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99C70-2F34-4072-9DB9-DC8BA06C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6791"/>
            <a:ext cx="10515600" cy="1880171"/>
          </a:xfrm>
        </p:spPr>
        <p:txBody>
          <a:bodyPr>
            <a:normAutofit/>
          </a:bodyPr>
          <a:lstStyle/>
          <a:p>
            <a:r>
              <a:rPr lang="en-US" sz="2800" dirty="0"/>
              <a:t>Above shows how the replica sets trigger the pods</a:t>
            </a:r>
          </a:p>
          <a:p>
            <a:r>
              <a:rPr lang="en-US" dirty="0"/>
              <a:t>Whenever the pod crashes or if you delete the pods, the Kubernetes because it is managing the pods through the replica sets, it would restart the pods on its own.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74010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7BE7-3712-4F6C-9C8C-2949F68C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replicas &gt;1 like replicas  = 2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10B5-6CA5-468F-9186-683DDB73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9" y="1415480"/>
            <a:ext cx="6102184" cy="495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681F9-CB91-44F6-9891-031F00A8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94" y="1882087"/>
            <a:ext cx="5437006" cy="10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2EA13-D634-4220-9D13-781CFF62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95" y="3075884"/>
            <a:ext cx="5437006" cy="5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E81C-ED2C-4A64-A77D-277202D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Replica sets (Cascading Delete)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81632-B53F-407A-A77D-BE233B41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96" y="1905099"/>
            <a:ext cx="4648849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B3F81-D8F1-4B35-A419-4C775491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96" y="3036493"/>
            <a:ext cx="6916115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E2F7-59AA-4D94-B0BA-1C595C0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31B0-D832-415E-B833-FC6D0D27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encapsulates replica sets</a:t>
            </a:r>
          </a:p>
          <a:p>
            <a:r>
              <a:rPr lang="en-SG" dirty="0"/>
              <a:t>Has some advantages like </a:t>
            </a:r>
          </a:p>
          <a:p>
            <a:pPr marL="0" indent="0">
              <a:buNone/>
            </a:pPr>
            <a:r>
              <a:rPr lang="en-SG" dirty="0"/>
              <a:t>   rolling Deployments etc.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48CF5-043B-4EDA-9A02-4D92AA71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79" y="1269386"/>
            <a:ext cx="5472996" cy="49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F113-FF7D-4096-AB97-31751EE2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continues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4145-3BDD-4AA2-8494-8441C459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7167" cy="4351338"/>
          </a:xfrm>
        </p:spPr>
        <p:txBody>
          <a:bodyPr/>
          <a:lstStyle/>
          <a:p>
            <a:r>
              <a:rPr lang="en-US" dirty="0"/>
              <a:t>When we create the deployments, it also automatically creates the replica sets.</a:t>
            </a:r>
          </a:p>
          <a:p>
            <a:r>
              <a:rPr lang="en-US" dirty="0"/>
              <a:t>Note the name of the replica sets and then how the pod names extend the replica sets.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35361-4777-4BCA-8E1B-C3661EA6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09" y="1825626"/>
            <a:ext cx="6751732" cy="1210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EA9F7-A882-4717-B226-AFF8DCF0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10" y="3300007"/>
            <a:ext cx="6751732" cy="9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8FD4-CAE6-424A-ADAC-5EAB7C82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Deployments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89C8-DE03-4B65-BBBA-3C9DB749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03" y="1177496"/>
            <a:ext cx="5892997" cy="48726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F48F20-AFCC-4C01-A2DC-96EBBA9E9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76" y="1253331"/>
            <a:ext cx="37071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when we deploy the deployments, what is basically happening is that the number of replicas is going to zero.</a:t>
            </a:r>
          </a:p>
          <a:p>
            <a:r>
              <a:rPr lang="en-US" dirty="0"/>
              <a:t>If the deployments fails, we can rollback to the old replica set by setting the replicas of the old replica set to be non zero.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01C97-5FCE-4FCA-90AD-4343BC10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6" y="5450527"/>
            <a:ext cx="5041146" cy="814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4968F-DD0D-4E00-A0F2-CFDED3E8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6" y="6264774"/>
            <a:ext cx="5313827" cy="4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1A59-D9D9-41F0-ABE7-42C33EF6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Rollouts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EFA7F-5FD0-4513-870B-E357276B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1" y="1850332"/>
            <a:ext cx="4801270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684B3-54BA-4D81-A6EC-2F3C35D8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64" y="2876872"/>
            <a:ext cx="8107173" cy="176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0874E-3307-4227-9B98-0140C170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01" y="4693339"/>
            <a:ext cx="5258534" cy="133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4A7F1-9E48-4320-B193-71B05A7A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01" y="6091460"/>
            <a:ext cx="6668431" cy="43821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80D114-7C66-4D7E-9FF1-892A240BE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559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6399F-CC3E-4D30-8E1D-9823A483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9" y="710504"/>
            <a:ext cx="8554757" cy="56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3837-F67C-47D4-9D55-E5F38BF9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Rollouts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49CE-FAE8-4287-8159-7293D267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remembers the last 10 replica sets.</a:t>
            </a:r>
          </a:p>
          <a:p>
            <a:r>
              <a:rPr lang="en-US" dirty="0"/>
              <a:t>It just reverts back to the old replica set </a:t>
            </a:r>
            <a:r>
              <a:rPr lang="en-US" dirty="0" err="1"/>
              <a:t>seamelessley</a:t>
            </a:r>
            <a:r>
              <a:rPr lang="en-US" dirty="0"/>
              <a:t>.</a:t>
            </a:r>
          </a:p>
          <a:p>
            <a:r>
              <a:rPr lang="en-US" dirty="0"/>
              <a:t>Note that the k8s does not match the </a:t>
            </a:r>
            <a:r>
              <a:rPr lang="en-US" dirty="0" err="1"/>
              <a:t>yaml</a:t>
            </a:r>
            <a:r>
              <a:rPr lang="en-US" dirty="0"/>
              <a:t> documents, so just a  super admin sort of a feature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5417-E38B-4770-BC39-48EC3E8E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3890639"/>
            <a:ext cx="1008838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12FA-566D-4F60-AF97-CA474E67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has some smart parameters	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9389A-7CA2-447E-8931-7B7918FE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418058"/>
            <a:ext cx="10212280" cy="5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3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3601-83EF-4B1B-9A59-E8502AAB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B13B-39A2-4374-BAF2-BD133E58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1008" cy="642367"/>
          </a:xfrm>
        </p:spPr>
        <p:txBody>
          <a:bodyPr/>
          <a:lstStyle/>
          <a:p>
            <a:r>
              <a:rPr lang="en-US" dirty="0"/>
              <a:t>Side cars can access each other using localhost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7465-F796-46C9-86A5-34841C83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2251610"/>
            <a:ext cx="8317356" cy="35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D467-B6B8-4875-A9D6-DB13BFB7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Scenario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0DB99-7824-45D7-8F3D-DD1B5A3C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06" y="1500325"/>
            <a:ext cx="6882072" cy="28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4B79-2199-42FD-99EB-88253B7C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AE529-6CAD-462A-B088-193557EC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1303900"/>
            <a:ext cx="7005970" cy="51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7023-2E20-4063-9CC5-DE210BD2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C54EC-410F-4B5A-9487-1C43E306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6" y="1264663"/>
            <a:ext cx="7596969" cy="5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6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F319-6645-4B72-AE80-4026F86F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9737-7CD1-4470-94D9-55881538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command if we don’t specify a namespace it defaults to a default namespace.</a:t>
            </a:r>
          </a:p>
          <a:p>
            <a:r>
              <a:rPr lang="en-US" dirty="0"/>
              <a:t>Kubernetes comes with some </a:t>
            </a:r>
            <a:r>
              <a:rPr lang="en-US" dirty="0" err="1"/>
              <a:t>defalt</a:t>
            </a:r>
            <a:r>
              <a:rPr lang="en-US" dirty="0"/>
              <a:t> namespaces like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 details for a specific namespace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FE61-1228-4F91-91E4-50198510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0" y="3268832"/>
            <a:ext cx="3065769" cy="96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29763-C05B-43BE-B9A8-83BE9772C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4" y="4639591"/>
            <a:ext cx="8632815" cy="23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1DBD-E514-40EF-9D5B-215A9E0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all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4CC97-3097-4BEC-99C2-38D8B125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1433771"/>
            <a:ext cx="11135558" cy="51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1153-03E1-434F-97B8-380BC299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investigate DNS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FC882-64E7-4091-AB7E-0739D493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2" y="1773625"/>
            <a:ext cx="702090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E2A5-9614-4C5B-A02F-3CAF313E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Wiring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9431-A885-462E-840A-5022500D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Kubernetes starts an pods it injects the file </a:t>
            </a:r>
            <a:r>
              <a:rPr lang="en-US" dirty="0" err="1"/>
              <a:t>resolv.conf</a:t>
            </a:r>
            <a:r>
              <a:rPr lang="en-US" dirty="0"/>
              <a:t> which handles the </a:t>
            </a:r>
            <a:r>
              <a:rPr lang="en-US" dirty="0" err="1"/>
              <a:t>dns</a:t>
            </a:r>
            <a:r>
              <a:rPr lang="en-US" dirty="0"/>
              <a:t> resolution to the pods. This file handles the </a:t>
            </a:r>
            <a:r>
              <a:rPr lang="en-US" dirty="0" err="1"/>
              <a:t>dns</a:t>
            </a:r>
            <a:r>
              <a:rPr lang="en-US" dirty="0"/>
              <a:t> name resolution.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A282-50F7-4B90-95F1-3991C830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65" y="2939284"/>
            <a:ext cx="8564170" cy="1476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578FA-63DF-449C-B518-6EC4EBBF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18" y="4924887"/>
            <a:ext cx="1183170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7F8-D83F-40BF-A48D-C70EB8C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pods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8D45-2516-4C6F-8AB4-F6E16928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describe po &lt;pod-name&gt;</a:t>
            </a:r>
          </a:p>
          <a:p>
            <a:pPr marL="0" indent="0">
              <a:buNone/>
            </a:pPr>
            <a:r>
              <a:rPr lang="en-US" dirty="0"/>
              <a:t> In case of any issue with the pods, we can check out the emitter events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6980-5EBD-4255-9352-B609C0C6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20" y="3360019"/>
            <a:ext cx="775443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96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AC775-AD70-4171-8D2F-38277DDA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95" y="219603"/>
            <a:ext cx="8661766" cy="62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B39BF9-3181-4288-811A-B8EB1F14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1770732"/>
            <a:ext cx="8478433" cy="255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C2F0C-BC4E-45C5-BC28-BFFCFD68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588846"/>
            <a:ext cx="11564964" cy="2038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3F64C-DC8A-4617-B63C-34DA78FE8A76}"/>
              </a:ext>
            </a:extLst>
          </p:cNvPr>
          <p:cNvSpPr txBox="1"/>
          <p:nvPr/>
        </p:nvSpPr>
        <p:spPr>
          <a:xfrm>
            <a:off x="2752078" y="958788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 Resolution from name to the service name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86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F222E-D1E3-4F54-9BCE-3F3857C9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87" y="1014330"/>
            <a:ext cx="7582958" cy="117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8A5EA-57F4-4E08-8F85-4F349362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32" y="3147973"/>
            <a:ext cx="1145064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5B4B-7349-433F-AC1F-C0B74CCA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exec &lt;pod-name&gt; &lt;</a:t>
            </a:r>
            <a:r>
              <a:rPr lang="en-US" dirty="0" err="1"/>
              <a:t>unix</a:t>
            </a:r>
            <a:r>
              <a:rPr lang="en-US" dirty="0"/>
              <a:t> command&gt;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B7C71-7485-42BB-B50E-E408F424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1" y="1534539"/>
            <a:ext cx="3686689" cy="336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24062-5997-40A4-BBD3-A49638BB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31" y="1534539"/>
            <a:ext cx="6660949" cy="31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5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DDA0-96D5-4FE5-98D9-C17D5DC8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37C1-509F-4CEC-9D57-D41D6471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Pods have very short lived lifecycle. They are like phoenixes, Die, take birth again and again die.</a:t>
            </a:r>
          </a:p>
          <a:p>
            <a:r>
              <a:rPr lang="en-US" dirty="0"/>
              <a:t>Services have much longer lifecycles</a:t>
            </a:r>
          </a:p>
          <a:p>
            <a:r>
              <a:rPr lang="en-US" dirty="0"/>
              <a:t>They will have </a:t>
            </a:r>
            <a:r>
              <a:rPr lang="en-US" dirty="0" err="1"/>
              <a:t>ip</a:t>
            </a:r>
            <a:r>
              <a:rPr lang="en-US" dirty="0"/>
              <a:t> addresses and stable fixed pods . Outside worlds interacts with our pods via services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4E3A1-FA04-4E99-AB9C-3155546F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37" y="3894064"/>
            <a:ext cx="3544260" cy="207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E6196-8478-479E-92CD-4FFEB68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86" y="4083708"/>
            <a:ext cx="2260550" cy="24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5697-C297-43B2-B544-234DD40D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/ Selector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76D6-4971-4422-ABF2-506EE9CF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and selectors can be anything, absolutely anything.</a:t>
            </a:r>
          </a:p>
          <a:p>
            <a:r>
              <a:rPr lang="en-US" dirty="0"/>
              <a:t>We give a label to a pod and a selector to a service</a:t>
            </a:r>
          </a:p>
          <a:p>
            <a:r>
              <a:rPr lang="en-US" dirty="0"/>
              <a:t>Services talk to each other using a service name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A43DE-4D14-4810-B7A5-51C0A131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37" y="3546284"/>
            <a:ext cx="5257800" cy="3139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54E3F-1A2C-4A2C-B133-A397E25D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3" y="3546284"/>
            <a:ext cx="3307398" cy="29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1EE6-918F-4BC1-9889-1ED78B10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3240-73D3-421F-82A9-2333893E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312" y="1825625"/>
            <a:ext cx="49174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Name is used by pods to interact with each other</a:t>
            </a:r>
          </a:p>
          <a:p>
            <a:r>
              <a:rPr lang="en-US" dirty="0"/>
              <a:t>Port is the port at which the request comes in</a:t>
            </a:r>
          </a:p>
          <a:p>
            <a:r>
              <a:rPr lang="en-US" dirty="0"/>
              <a:t>Target port is the port at which your pod runs. Emulates the docker –p(publish command) at a port.</a:t>
            </a:r>
          </a:p>
          <a:p>
            <a:r>
              <a:rPr lang="en-US" dirty="0"/>
              <a:t>Type: </a:t>
            </a:r>
            <a:r>
              <a:rPr lang="en-US" dirty="0" err="1"/>
              <a:t>loadBalancer</a:t>
            </a:r>
            <a:r>
              <a:rPr lang="en-US" dirty="0"/>
              <a:t> works in a cloud environment. If not specified we use Cluster IP or Node IP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54F1-5EB6-4EC5-B501-1DF57700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4" y="1376038"/>
            <a:ext cx="5554909" cy="4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CE05-D642-47D9-A1C4-39C52499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IP (Private) vs Node Port (Public)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562E2A-ACA8-4561-B64B-264D26DE0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683" y="1690688"/>
            <a:ext cx="6086475" cy="359441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3D545-E75F-42F7-83BE-A821DEB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" y="1572781"/>
            <a:ext cx="4870483" cy="50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49C79-D97E-493D-876D-A39325BB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902347"/>
            <a:ext cx="5725177" cy="341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6FF3B-7291-4A33-9781-B8389C1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95" y="3922571"/>
            <a:ext cx="5086255" cy="29354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0D7B2A-29FA-48DD-85DB-881DA3E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4196" cy="611419"/>
          </a:xfrm>
        </p:spPr>
        <p:txBody>
          <a:bodyPr>
            <a:normAutofit fontScale="90000"/>
          </a:bodyPr>
          <a:lstStyle/>
          <a:p>
            <a:r>
              <a:rPr lang="en-US" dirty="0"/>
              <a:t>Very Naive rolling Deployment using labels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6F59D-751E-4C7F-82F0-D6266D91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1" y="4856206"/>
            <a:ext cx="6442968" cy="611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E80AC-4BAA-482B-9DC1-D506EA86F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1" y="6073547"/>
            <a:ext cx="6268779" cy="556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D10674-D50A-4577-96EB-2831089FAE2C}"/>
              </a:ext>
            </a:extLst>
          </p:cNvPr>
          <p:cNvSpPr txBox="1"/>
          <p:nvPr/>
        </p:nvSpPr>
        <p:spPr>
          <a:xfrm>
            <a:off x="409122" y="5635514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use –l filters to further filter our pods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805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588</Words>
  <Application>Microsoft Office PowerPoint</Application>
  <PresentationFormat>Widescreen</PresentationFormat>
  <Paragraphs>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Api reference</vt:lpstr>
      <vt:lpstr>PowerPoint Presentation</vt:lpstr>
      <vt:lpstr>Describe pods</vt:lpstr>
      <vt:lpstr>Kubectl exec &lt;pod-name&gt; &lt;unix command&gt;</vt:lpstr>
      <vt:lpstr>Service</vt:lpstr>
      <vt:lpstr>Label / Selector</vt:lpstr>
      <vt:lpstr>Service </vt:lpstr>
      <vt:lpstr>Cluster IP (Private) vs Node Port (Public)</vt:lpstr>
      <vt:lpstr>Very Naive rolling Deployment using labels</vt:lpstr>
      <vt:lpstr>Replica Sets</vt:lpstr>
      <vt:lpstr>PowerPoint Presentation</vt:lpstr>
      <vt:lpstr>Stitching Replica Sets and Pods</vt:lpstr>
      <vt:lpstr>PowerPoint Presentation</vt:lpstr>
      <vt:lpstr>Keep replicas &gt;1 like replicas  = 2</vt:lpstr>
      <vt:lpstr>Delete Replica sets (Cascading Delete)</vt:lpstr>
      <vt:lpstr>Deployments</vt:lpstr>
      <vt:lpstr>Deployments continues</vt:lpstr>
      <vt:lpstr>Rolling Deployments</vt:lpstr>
      <vt:lpstr>Managing Rollouts</vt:lpstr>
      <vt:lpstr>Auto Rollouts</vt:lpstr>
      <vt:lpstr>Deployments has some smart parameters </vt:lpstr>
      <vt:lpstr>Service Discovery</vt:lpstr>
      <vt:lpstr>Ideal Scenario</vt:lpstr>
      <vt:lpstr>Networking</vt:lpstr>
      <vt:lpstr>Namespaces</vt:lpstr>
      <vt:lpstr>PowerPoint Presentation</vt:lpstr>
      <vt:lpstr>Kubectl get all</vt:lpstr>
      <vt:lpstr>Let’s investigate DNS</vt:lpstr>
      <vt:lpstr>Auto Wiring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Mahadevan KARTIK</dc:creator>
  <cp:lastModifiedBy>Mahadevan KARTIK</cp:lastModifiedBy>
  <cp:revision>31</cp:revision>
  <dcterms:created xsi:type="dcterms:W3CDTF">2021-07-07T23:06:58Z</dcterms:created>
  <dcterms:modified xsi:type="dcterms:W3CDTF">2021-07-08T01:18:29Z</dcterms:modified>
</cp:coreProperties>
</file>